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A23916-57B3-4146-8BA5-18197B8A0227}" v="49" dt="2023-08-13T12:55:12.501"/>
    <p1510:client id="{E20CE7EC-822A-A12D-00FC-B89759DB13CA}" v="22" dt="2023-08-13T13:00:30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13.08.2023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 descr="Afbeelding met cirkel&#10;&#10;Automatisch gegenereerde beschrijving">
            <a:extLst>
              <a:ext uri="{FF2B5EF4-FFF2-40B4-BE49-F238E27FC236}">
                <a16:creationId xmlns:a16="http://schemas.microsoft.com/office/drawing/2014/main" id="{D00F7990-9788-C9B1-3E8D-A5A5433CB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5793" y="588619"/>
            <a:ext cx="6199804" cy="6266065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FD55EF8A-597A-5483-D27E-A7E7F2DADE97}"/>
              </a:ext>
            </a:extLst>
          </p:cNvPr>
          <p:cNvSpPr txBox="1"/>
          <p:nvPr/>
        </p:nvSpPr>
        <p:spPr>
          <a:xfrm>
            <a:off x="3688522" y="132522"/>
            <a:ext cx="534946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3200" dirty="0">
                <a:cs typeface="Calibri"/>
              </a:rPr>
              <a:t>Voedselkringloop in de natuur</a:t>
            </a:r>
          </a:p>
        </p:txBody>
      </p:sp>
    </p:spTree>
    <p:extLst>
      <p:ext uri="{BB962C8B-B14F-4D97-AF65-F5344CB8AC3E}">
        <p14:creationId xmlns:p14="http://schemas.microsoft.com/office/powerpoint/2010/main" val="18188100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33</cp:revision>
  <dcterms:created xsi:type="dcterms:W3CDTF">2023-08-13T12:49:18Z</dcterms:created>
  <dcterms:modified xsi:type="dcterms:W3CDTF">2023-08-13T13:00:49Z</dcterms:modified>
</cp:coreProperties>
</file>